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0" roundtripDataSignature="AMtx7mhsZ4jR5/1xXCu4PStZDEx0gY1f2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customschemas.google.com/relationships/presentationmetadata" Target="meta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6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6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5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6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6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9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9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0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20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1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21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21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21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2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3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3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23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2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4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4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24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2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1">
            <a:alphaModFix amt="16000"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://d3tt741pwxqwm0.cloudfront.net/WGBH/npls13/npls13_int_seasons/index.html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www.teachertube.com/videos/bill-nye-explains-the-seasons-419229" TargetMode="External"/><Relationship Id="rId4" Type="http://schemas.openxmlformats.org/officeDocument/2006/relationships/hyperlink" Target="https://www.teachertube.com/videos/the-four-seasons-10698" TargetMode="Externa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Seasons</a:t>
            </a:r>
            <a:endParaRPr/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TPO:  We will discuss the seasons using pair share and anchor chart.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n-US" sz="1800"/>
              <a:t>Illustration</a:t>
            </a:r>
            <a:endParaRPr sz="1800"/>
          </a:p>
        </p:txBody>
      </p:sp>
      <p:pic>
        <p:nvPicPr>
          <p:cNvPr id="138" name="Google Shape;138;p10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03001" y="152400"/>
            <a:ext cx="6035999" cy="66483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Interactive</a:t>
            </a:r>
            <a:endParaRPr/>
          </a:p>
        </p:txBody>
      </p:sp>
      <p:sp>
        <p:nvSpPr>
          <p:cNvPr id="144" name="Google Shape;144;p1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u="sng">
                <a:solidFill>
                  <a:schemeClr val="hlink"/>
                </a:solidFill>
                <a:hlinkClick r:id="rId3"/>
              </a:rPr>
              <a:t>http://d3tt741pwxqwm0.cloudfront.net/WGBH/npls13/npls13_int_seasons/index.html#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--Click on Earth and go around the sun. At the bottom it will have different cities across the world to describe the season it is experiencing. 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Teacher Tube Videos</a:t>
            </a:r>
            <a:endParaRPr/>
          </a:p>
        </p:txBody>
      </p:sp>
      <p:sp>
        <p:nvSpPr>
          <p:cNvPr id="150" name="Google Shape;150;p1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u="sng">
                <a:solidFill>
                  <a:schemeClr val="hlink"/>
                </a:solidFill>
                <a:hlinkClick r:id="rId3"/>
              </a:rPr>
              <a:t>https://www.teachertube.com/videos/bill-nye-explains-the-seasons-419229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(4:45) – Bill Nye explains seasons with models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u="sng">
                <a:solidFill>
                  <a:schemeClr val="hlink"/>
                </a:solidFill>
                <a:hlinkClick r:id="rId4"/>
              </a:rPr>
              <a:t>https://www.teachertube.com/videos/the-four-seasons-10698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(1:49) – Shows 4 season pictures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="0" showMasterSp="0">
  <p:cSld>
    <p:bg>
      <p:bgPr>
        <a:solidFill>
          <a:schemeClr val="lt1"/>
        </a:solidFill>
      </p:bgPr>
    </p:bg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3"/>
          <p:cNvSpPr txBox="1"/>
          <p:nvPr/>
        </p:nvSpPr>
        <p:spPr>
          <a:xfrm>
            <a:off x="4876800" y="990600"/>
            <a:ext cx="4267200" cy="25545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Causes The Seasons</a:t>
            </a:r>
            <a:endParaRPr b="0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13"/>
          <p:cNvSpPr txBox="1"/>
          <p:nvPr/>
        </p:nvSpPr>
        <p:spPr>
          <a:xfrm>
            <a:off x="152400" y="19493"/>
            <a:ext cx="4343400" cy="3970318"/>
          </a:xfrm>
          <a:prstGeom prst="rect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Important Terms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Axis _________________________________________________________________________________________________________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Revolution _________________________________________________________________________________________________________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Seasons _________________________________________________________________________________________________________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7" name="Google Shape;157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71600" y="3667601"/>
            <a:ext cx="7783033" cy="32296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="0" showMasterSp="0">
  <p:cSld>
    <p:bg>
      <p:bgPr>
        <a:solidFill>
          <a:schemeClr val="lt1"/>
        </a:solidFill>
      </p:bgPr>
    </p:bg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4"/>
          <p:cNvSpPr txBox="1"/>
          <p:nvPr/>
        </p:nvSpPr>
        <p:spPr>
          <a:xfrm>
            <a:off x="228600" y="157877"/>
            <a:ext cx="4267200" cy="2585323"/>
          </a:xfrm>
          <a:prstGeom prst="rect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causes the seasons?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Earth has distinct seasons which is a result from the </a:t>
            </a:r>
            <a:r>
              <a:rPr lang="en-US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its </a:t>
            </a:r>
            <a:r>
              <a:rPr lang="en-US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and its __________________ around the Sun.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seasons DO NOT depend on the </a:t>
            </a:r>
            <a:r>
              <a:rPr lang="en-US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 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of Earth from the Sun.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14"/>
          <p:cNvSpPr txBox="1"/>
          <p:nvPr/>
        </p:nvSpPr>
        <p:spPr>
          <a:xfrm>
            <a:off x="4630882" y="164068"/>
            <a:ext cx="4267200" cy="2585323"/>
          </a:xfrm>
          <a:prstGeom prst="rect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else does it cause?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Because of the tilt, the number of </a:t>
            </a:r>
            <a:r>
              <a:rPr lang="en-US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hours changes throughout the year.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 Earth revolves around the Sun, different parts of the Earth get more </a:t>
            </a:r>
            <a:r>
              <a:rPr lang="en-US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_________________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14"/>
          <p:cNvSpPr txBox="1"/>
          <p:nvPr/>
        </p:nvSpPr>
        <p:spPr>
          <a:xfrm>
            <a:off x="228600" y="2819400"/>
            <a:ext cx="4267200" cy="3970318"/>
          </a:xfrm>
          <a:prstGeom prst="rect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Get Down to Basics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Earth revolves around the Sun one time each year in about _______ days.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tilt of the Earth’s axis causes either the northern or southern _________________to point toward the </a:t>
            </a:r>
            <a:r>
              <a:rPr lang="en-US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causes the hemispheres to have </a:t>
            </a:r>
            <a:r>
              <a:rPr b="0" i="0" lang="en-US" sz="1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________________</a:t>
            </a: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seasons.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When the tilt is toward the Sun, the season is </a:t>
            </a:r>
            <a:r>
              <a:rPr lang="en-US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______________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 When the tilt is away from the Sun the season is </a:t>
            </a:r>
            <a:r>
              <a:rPr lang="en-US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______________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sz="18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14"/>
          <p:cNvSpPr txBox="1"/>
          <p:nvPr/>
        </p:nvSpPr>
        <p:spPr>
          <a:xfrm>
            <a:off x="4630882" y="2832100"/>
            <a:ext cx="4267200" cy="3970318"/>
          </a:xfrm>
          <a:prstGeom prst="rect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Seasons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Summer ______________________________________________________________________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Fall/Spring ______________________________________________________________________Winter ______________________________________________________________________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Sequence of the Seasons ______________________________________________________________________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What do you say?</a:t>
            </a:r>
            <a:endParaRPr/>
          </a:p>
        </p:txBody>
      </p:sp>
      <p:sp>
        <p:nvSpPr>
          <p:cNvPr id="91" name="Google Shape;91;p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What is the difference in the four seasons?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Important Terms</a:t>
            </a:r>
            <a:endParaRPr/>
          </a:p>
        </p:txBody>
      </p:sp>
      <p:sp>
        <p:nvSpPr>
          <p:cNvPr id="97" name="Google Shape;97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960"/>
              <a:t>Axis</a:t>
            </a:r>
            <a:endParaRPr/>
          </a:p>
          <a:p>
            <a:pPr indent="-285750" lvl="1" marL="742950" rtl="0" algn="l"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Char char="–"/>
            </a:pPr>
            <a:r>
              <a:rPr lang="en-US" sz="2590"/>
              <a:t>Earth rotates around an </a:t>
            </a:r>
            <a:r>
              <a:rPr lang="en-US" sz="2590" u="sng"/>
              <a:t>imaginary straight line </a:t>
            </a:r>
            <a:r>
              <a:rPr lang="en-US" sz="2590"/>
              <a:t>called an axis that runs </a:t>
            </a:r>
            <a:r>
              <a:rPr lang="en-US" sz="2590" u="sng"/>
              <a:t>through the planet’s center</a:t>
            </a:r>
            <a:r>
              <a:rPr lang="en-US" sz="2590"/>
              <a:t>.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960"/>
              <a:t>Revolution</a:t>
            </a:r>
            <a:endParaRPr/>
          </a:p>
          <a:p>
            <a:pPr indent="-285750" lvl="1" marL="742950" rtl="0" algn="l"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Char char="–"/>
            </a:pPr>
            <a:r>
              <a:rPr lang="en-US" sz="2590"/>
              <a:t>The movement of Earth as it makes </a:t>
            </a:r>
            <a:r>
              <a:rPr lang="en-US" sz="2590" u="sng"/>
              <a:t>an orbit around the Sun in one year</a:t>
            </a:r>
            <a:r>
              <a:rPr lang="en-US" sz="2590"/>
              <a:t>. 1 Revolution = 365 days</a:t>
            </a:r>
            <a:endParaRPr sz="2590"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960"/>
              <a:t>Seasons</a:t>
            </a:r>
            <a:endParaRPr/>
          </a:p>
          <a:p>
            <a:pPr indent="-285750" lvl="1" marL="742950" rtl="0" algn="l"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Char char="–"/>
            </a:pPr>
            <a:r>
              <a:rPr lang="en-US" sz="2590"/>
              <a:t>The effect on Earth due to the </a:t>
            </a:r>
            <a:r>
              <a:rPr lang="en-US" sz="2590" u="sng"/>
              <a:t>change in the amount of sunlight caused by the tilt of Earth’s axis</a:t>
            </a:r>
            <a:r>
              <a:rPr lang="en-US" sz="2590"/>
              <a:t>.</a:t>
            </a:r>
            <a:endParaRPr/>
          </a:p>
          <a:p>
            <a:pPr indent="-15494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t/>
            </a:r>
            <a:endParaRPr sz="2960"/>
          </a:p>
          <a:p>
            <a:pPr indent="-121284" lvl="1" marL="742950" rtl="0" algn="l"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t/>
            </a:r>
            <a:endParaRPr sz="259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Google Shape;102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219200"/>
            <a:ext cx="9065410" cy="3352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What causes the seasons?</a:t>
            </a:r>
            <a:endParaRPr/>
          </a:p>
        </p:txBody>
      </p:sp>
      <p:sp>
        <p:nvSpPr>
          <p:cNvPr id="108" name="Google Shape;108;p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Earth has distinct seasons which is a result from the </a:t>
            </a:r>
            <a:r>
              <a:rPr lang="en-US" u="sng"/>
              <a:t>tilt</a:t>
            </a:r>
            <a:r>
              <a:rPr lang="en-US"/>
              <a:t> of its </a:t>
            </a:r>
            <a:r>
              <a:rPr lang="en-US" u="sng"/>
              <a:t>axis</a:t>
            </a:r>
            <a:r>
              <a:rPr lang="en-US"/>
              <a:t> and its </a:t>
            </a:r>
            <a:r>
              <a:rPr lang="en-US" u="sng"/>
              <a:t>revolution</a:t>
            </a:r>
            <a:r>
              <a:rPr lang="en-US"/>
              <a:t> around the Sun.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The seasons DO NOT depend on the </a:t>
            </a:r>
            <a:r>
              <a:rPr lang="en-US" u="sng"/>
              <a:t>distance</a:t>
            </a:r>
            <a:r>
              <a:rPr lang="en-US"/>
              <a:t> of Earth from the Sun.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Get down to the Basics</a:t>
            </a:r>
            <a:endParaRPr/>
          </a:p>
        </p:txBody>
      </p:sp>
      <p:sp>
        <p:nvSpPr>
          <p:cNvPr id="114" name="Google Shape;114;p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960"/>
              <a:t>Earth revolves around the Sun one time each year in about</a:t>
            </a:r>
            <a:r>
              <a:rPr lang="en-US" sz="2960" u="sng"/>
              <a:t> 365 </a:t>
            </a:r>
            <a:r>
              <a:rPr lang="en-US" sz="2960"/>
              <a:t>days.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960"/>
              <a:t>The tilt of the Earth’s axis causes either the northern or southern </a:t>
            </a:r>
            <a:r>
              <a:rPr lang="en-US" sz="2960" u="sng"/>
              <a:t>hemisphere</a:t>
            </a:r>
            <a:r>
              <a:rPr lang="en-US" sz="2960"/>
              <a:t> to point toward the </a:t>
            </a:r>
            <a:r>
              <a:rPr lang="en-US" sz="2960" u="sng"/>
              <a:t>Sun</a:t>
            </a:r>
            <a:r>
              <a:rPr lang="en-US" sz="2960"/>
              <a:t>.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Char char="–"/>
            </a:pPr>
            <a:r>
              <a:rPr lang="en-US" sz="2590"/>
              <a:t>This causes the hemispheres to have </a:t>
            </a:r>
            <a:r>
              <a:rPr lang="en-US" sz="2590" u="sng"/>
              <a:t>opposite</a:t>
            </a:r>
            <a:r>
              <a:rPr lang="en-US" sz="2590"/>
              <a:t> seasons.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960"/>
              <a:t>When the tilt is toward the Sun, the season is </a:t>
            </a:r>
            <a:r>
              <a:rPr lang="en-US" sz="2960" u="sng"/>
              <a:t>summer</a:t>
            </a:r>
            <a:r>
              <a:rPr lang="en-US" sz="2960"/>
              <a:t>.  When the tilt is away from the Sun the season is </a:t>
            </a:r>
            <a:r>
              <a:rPr lang="en-US" sz="2960" u="sng"/>
              <a:t>winter.</a:t>
            </a:r>
            <a:endParaRPr sz="2960" u="sng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What else does it cause?</a:t>
            </a:r>
            <a:endParaRPr/>
          </a:p>
        </p:txBody>
      </p:sp>
      <p:sp>
        <p:nvSpPr>
          <p:cNvPr id="120" name="Google Shape;120;p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Because of the tilt, the number of </a:t>
            </a:r>
            <a:r>
              <a:rPr lang="en-US" u="sng"/>
              <a:t>daylight</a:t>
            </a:r>
            <a:r>
              <a:rPr lang="en-US"/>
              <a:t> hours changes throughout the year.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As Earth revolves around the Sun, different parts of the Earth get more </a:t>
            </a:r>
            <a:r>
              <a:rPr lang="en-US" u="sng"/>
              <a:t>sunlight</a:t>
            </a:r>
            <a:r>
              <a:rPr lang="en-US"/>
              <a:t>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Seasons</a:t>
            </a:r>
            <a:endParaRPr/>
          </a:p>
        </p:txBody>
      </p:sp>
      <p:sp>
        <p:nvSpPr>
          <p:cNvPr id="126" name="Google Shape;126;p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960"/>
              <a:t>Summer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Char char="–"/>
            </a:pPr>
            <a:r>
              <a:rPr lang="en-US" sz="2590"/>
              <a:t>Occurs </a:t>
            </a:r>
            <a:r>
              <a:rPr lang="en-US" sz="2590" u="sng"/>
              <a:t>when part of the Earth is tilted most toward the Sun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960"/>
              <a:t>Autumn (Fall) and Spring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Char char="–"/>
            </a:pPr>
            <a:r>
              <a:rPr lang="en-US" sz="2590"/>
              <a:t>Occur when </a:t>
            </a:r>
            <a:r>
              <a:rPr lang="en-US" sz="2590" u="sng"/>
              <a:t>neither part of Earth is pointed directly toward or away from the Sun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960"/>
              <a:t>Winter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Char char="–"/>
            </a:pPr>
            <a:r>
              <a:rPr lang="en-US" sz="2590"/>
              <a:t>Occurs when </a:t>
            </a:r>
            <a:r>
              <a:rPr lang="en-US" sz="2590" u="sng"/>
              <a:t>part of Earth is tilted away from the Sun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960"/>
              <a:t>The sequence of the seasons during the year: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Char char="–"/>
            </a:pPr>
            <a:r>
              <a:rPr lang="en-US" sz="2590" u="sng"/>
              <a:t>Summer, Autumn, Winter, Spring</a:t>
            </a:r>
            <a:endParaRPr sz="2590" u="sng"/>
          </a:p>
          <a:p>
            <a:pPr indent="-121284" lvl="1" marL="742950" rtl="0" algn="l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t/>
            </a:r>
            <a:endParaRPr sz="259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Illustration</a:t>
            </a:r>
            <a:endParaRPr/>
          </a:p>
        </p:txBody>
      </p:sp>
      <p:pic>
        <p:nvPicPr>
          <p:cNvPr id="132" name="Google Shape;132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19200" y="1600200"/>
            <a:ext cx="6686550" cy="46905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2014-11-29T23:16:11Z</dcterms:created>
  <dc:creator>Stephanie Brothers</dc:creator>
</cp:coreProperties>
</file>